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2835275"/>
            <a:ext cx="6381750" cy="1187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68730"/>
            <a:ext cx="11029950" cy="467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405" y="126873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7855" y="315341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555750"/>
            <a:ext cx="11017250" cy="374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1730" y="1972310"/>
            <a:ext cx="169735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1440" y="2904490"/>
            <a:ext cx="13589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5750" y="4332605"/>
            <a:ext cx="496824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615" y="4829175"/>
            <a:ext cx="105854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09982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865" y="2265045"/>
            <a:ext cx="4554220" cy="3954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2025-12-17T00:59:08Z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